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E4BDD-047C-AF41-9231-16B8E30189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E778E-11F4-A445-BC2D-EF5703A279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F5D622-51A2-574E-8EE2-DAE05E792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C91D8-6645-3F47-A5C0-53C1DDF7CDC0}" type="datetimeFigureOut">
              <a:rPr lang="en-US" smtClean="0"/>
              <a:t>3/7/22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944EB-DE52-3C4E-BF48-EBEC52C4E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7C89C-4B70-2C41-9445-2B84EE467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02523-2F6C-EF44-BBD7-9CE51BE49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727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DFBFC-AA93-1648-8A6D-8F7512787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D46B40-5B44-C044-B442-003B45A2C0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66DF4-615D-8249-8D05-C3E6247C6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C91D8-6645-3F47-A5C0-53C1DDF7CDC0}" type="datetimeFigureOut">
              <a:rPr lang="en-US" smtClean="0"/>
              <a:t>3/7/22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BC957-2912-2C48-A667-4169985D2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0ED85-61D9-DF4D-BC39-089536F37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02523-2F6C-EF44-BBD7-9CE51BE49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350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49BCDB-D80B-444B-89BD-56E465C8FB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00417A-4229-AD4D-BF90-32474A86E3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E7E474-735A-D644-B6AB-55765D09A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C91D8-6645-3F47-A5C0-53C1DDF7CDC0}" type="datetimeFigureOut">
              <a:rPr lang="en-US" smtClean="0"/>
              <a:t>3/7/22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DE556F-9AA2-B441-A1AE-F735A971F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EDEF2E-39D4-734C-9CC5-A66776A73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02523-2F6C-EF44-BBD7-9CE51BE49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782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41200-CE53-3444-8702-0269FED85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077BD-DD91-9F40-8977-005028B513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21C71-1AF1-334A-9BDF-2370BA9B9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C91D8-6645-3F47-A5C0-53C1DDF7CDC0}" type="datetimeFigureOut">
              <a:rPr lang="en-US" smtClean="0"/>
              <a:t>3/7/22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23D34E-CD28-9841-B05F-0385CFB74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1834CE-674A-034C-827D-90BA15FCF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02523-2F6C-EF44-BBD7-9CE51BE49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247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1C227-0E2F-EB47-B4A9-B07FC13D8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C68CD4-31D5-DC47-BCE3-4B0C8ABA0C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1786F-87CA-9346-A689-0E0B7E812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C91D8-6645-3F47-A5C0-53C1DDF7CDC0}" type="datetimeFigureOut">
              <a:rPr lang="en-US" smtClean="0"/>
              <a:t>3/7/22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D1637-4A23-644E-BF93-0CE8A22C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00D9E-CB0D-554B-A801-36FEA70BE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02523-2F6C-EF44-BBD7-9CE51BE49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463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B417D-0ED7-D249-B966-DD6581B82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2874A-088D-AF48-95AF-382346A1C8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131735-5CC0-2248-8FEC-3E6EC69F04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F76A84-9818-294B-AC3B-D67203AC1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C91D8-6645-3F47-A5C0-53C1DDF7CDC0}" type="datetimeFigureOut">
              <a:rPr lang="en-US" smtClean="0"/>
              <a:t>3/7/22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94727-07F3-E24A-86A6-98ADFC1E4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F5AB3B-24A7-3F4E-966E-67DB8E3BC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02523-2F6C-EF44-BBD7-9CE51BE49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062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3B399-A43C-924C-81AF-6706AA074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FE9E0E-E321-2F45-ADA7-F282F29C8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2AA59D-B7CC-DC47-A74E-DA2D56AE3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A7F02F-5D07-C544-BAEB-F70F293C97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C24FC9-4941-9C41-A98A-A956E047F3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7E4F33-EB6D-D640-81C4-D71C58B09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C91D8-6645-3F47-A5C0-53C1DDF7CDC0}" type="datetimeFigureOut">
              <a:rPr lang="en-US" smtClean="0"/>
              <a:t>3/7/22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772341-4C87-AE48-987F-1AFE9C958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DB8259-183A-FB42-B1D9-F74EA4FBA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02523-2F6C-EF44-BBD7-9CE51BE49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74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A6606-19A1-BE43-A508-08866FE7C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7B6D21-ADD9-D64F-8064-9DD6992DB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C91D8-6645-3F47-A5C0-53C1DDF7CDC0}" type="datetimeFigureOut">
              <a:rPr lang="en-US" smtClean="0"/>
              <a:t>3/7/22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8E6DED-6720-9340-9B9E-D22F47B28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C33C5C-9331-6943-840A-46BA5F824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02523-2F6C-EF44-BBD7-9CE51BE49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701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B693E6-EFF2-594F-A234-81F1859C5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C91D8-6645-3F47-A5C0-53C1DDF7CDC0}" type="datetimeFigureOut">
              <a:rPr lang="en-US" smtClean="0"/>
              <a:t>3/7/22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0E1787-04BA-8342-8743-1D4A973E1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B761C0-CF19-B74F-84BC-FDF64883B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02523-2F6C-EF44-BBD7-9CE51BE49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075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1C71A-9073-0043-86D4-9EC91F167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C7EB4-2DEE-494E-BB9E-FBB294F10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FF1947-FA8B-6C45-8678-00525D95DC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AC56AE-097D-D346-807F-DB8F87706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C91D8-6645-3F47-A5C0-53C1DDF7CDC0}" type="datetimeFigureOut">
              <a:rPr lang="en-US" smtClean="0"/>
              <a:t>3/7/22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F9178E-5993-E24D-95D2-391F54779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04711-7D2C-5A48-85C3-598166ABE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02523-2F6C-EF44-BBD7-9CE51BE49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9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FC455-EA16-9240-B5DC-CB1B4EDCD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BD7FE6-91A1-BA4A-A87D-371648A489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83D93C-4A3B-0E42-ACD9-864EFC04A2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B24358-B144-CD40-A728-22553B3C5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C91D8-6645-3F47-A5C0-53C1DDF7CDC0}" type="datetimeFigureOut">
              <a:rPr lang="en-US" smtClean="0"/>
              <a:t>3/7/22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9A79A6-27E0-BA4C-99B7-D22CCC236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78A7D-442E-BD47-B3AC-6BE507037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02523-2F6C-EF44-BBD7-9CE51BE49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696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A49A05-A09A-7D46-88F6-9074A3405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066C39-18CE-A04C-A92D-B5324FCE2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46C46-E65D-0348-97EF-1D6ECA1811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C91D8-6645-3F47-A5C0-53C1DDF7CDC0}" type="datetimeFigureOut">
              <a:rPr lang="en-US" smtClean="0"/>
              <a:t>3/7/22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18260-F5CA-794B-8431-E3332701B2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6BAF40-8C16-224D-B96C-09D4D71F0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02523-2F6C-EF44-BBD7-9CE51BE49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59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341BCB3-0454-4E4D-9105-A4347EAFFD19}"/>
              </a:ext>
            </a:extLst>
          </p:cNvPr>
          <p:cNvSpPr/>
          <p:nvPr/>
        </p:nvSpPr>
        <p:spPr>
          <a:xfrm>
            <a:off x="2130477" y="2503280"/>
            <a:ext cx="2259724" cy="37756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FAF38CD-F3C3-2E4B-A713-39B183D3C200}"/>
              </a:ext>
            </a:extLst>
          </p:cNvPr>
          <p:cNvSpPr/>
          <p:nvPr/>
        </p:nvSpPr>
        <p:spPr>
          <a:xfrm>
            <a:off x="2593642" y="823378"/>
            <a:ext cx="1323317" cy="5367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260100D-3FBB-E841-BCE4-711167E7191C}"/>
              </a:ext>
            </a:extLst>
          </p:cNvPr>
          <p:cNvSpPr/>
          <p:nvPr/>
        </p:nvSpPr>
        <p:spPr>
          <a:xfrm>
            <a:off x="2593642" y="3068736"/>
            <a:ext cx="1323317" cy="53673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30D3B74-F48D-7046-8BD2-118965C4B623}"/>
              </a:ext>
            </a:extLst>
          </p:cNvPr>
          <p:cNvSpPr/>
          <p:nvPr/>
        </p:nvSpPr>
        <p:spPr>
          <a:xfrm>
            <a:off x="2586821" y="3691835"/>
            <a:ext cx="1323317" cy="53673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12ADA0D2-9533-4A44-8048-31E440C8A5BB}"/>
              </a:ext>
            </a:extLst>
          </p:cNvPr>
          <p:cNvSpPr/>
          <p:nvPr/>
        </p:nvSpPr>
        <p:spPr>
          <a:xfrm>
            <a:off x="2593642" y="4301249"/>
            <a:ext cx="1323317" cy="53673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D58E949C-26CA-134E-9148-3063940D595B}"/>
              </a:ext>
            </a:extLst>
          </p:cNvPr>
          <p:cNvSpPr/>
          <p:nvPr/>
        </p:nvSpPr>
        <p:spPr>
          <a:xfrm>
            <a:off x="2593642" y="4930117"/>
            <a:ext cx="1323317" cy="53673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2A62C8D1-3770-2845-901A-1EF88406D281}"/>
              </a:ext>
            </a:extLst>
          </p:cNvPr>
          <p:cNvSpPr/>
          <p:nvPr/>
        </p:nvSpPr>
        <p:spPr>
          <a:xfrm>
            <a:off x="2593641" y="5558985"/>
            <a:ext cx="1323317" cy="53673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0EE30F0-9558-AB47-8C32-0E648306492D}"/>
              </a:ext>
            </a:extLst>
          </p:cNvPr>
          <p:cNvSpPr/>
          <p:nvPr/>
        </p:nvSpPr>
        <p:spPr>
          <a:xfrm>
            <a:off x="2130477" y="541984"/>
            <a:ext cx="2259724" cy="180778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3153DF96-5A76-5C48-B365-464038061AA3}"/>
              </a:ext>
            </a:extLst>
          </p:cNvPr>
          <p:cNvSpPr/>
          <p:nvPr/>
        </p:nvSpPr>
        <p:spPr>
          <a:xfrm>
            <a:off x="2593640" y="1627070"/>
            <a:ext cx="1323317" cy="5367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6849FC64-547B-EE4A-B6F8-34396DF7FF30}"/>
              </a:ext>
            </a:extLst>
          </p:cNvPr>
          <p:cNvSpPr/>
          <p:nvPr/>
        </p:nvSpPr>
        <p:spPr>
          <a:xfrm>
            <a:off x="2593640" y="999599"/>
            <a:ext cx="1323317" cy="53673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2428DBE-2CEF-824D-88C0-72BBA52426A8}"/>
              </a:ext>
            </a:extLst>
          </p:cNvPr>
          <p:cNvSpPr txBox="1"/>
          <p:nvPr/>
        </p:nvSpPr>
        <p:spPr>
          <a:xfrm>
            <a:off x="2593639" y="569518"/>
            <a:ext cx="1323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Prokaryota</a:t>
            </a:r>
            <a:endParaRPr lang="en-US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1CC54E-1066-C04D-B6B8-80020BE6D2A2}"/>
              </a:ext>
            </a:extLst>
          </p:cNvPr>
          <p:cNvSpPr txBox="1"/>
          <p:nvPr/>
        </p:nvSpPr>
        <p:spPr>
          <a:xfrm>
            <a:off x="2593639" y="2580919"/>
            <a:ext cx="13233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 err="1"/>
              <a:t>Eukaryota</a:t>
            </a:r>
            <a:endParaRPr lang="en-US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95FBF16-17C8-A149-ACD6-365EB289187B}"/>
              </a:ext>
            </a:extLst>
          </p:cNvPr>
          <p:cNvSpPr txBox="1"/>
          <p:nvPr/>
        </p:nvSpPr>
        <p:spPr>
          <a:xfrm>
            <a:off x="2729780" y="4403202"/>
            <a:ext cx="1051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Fungi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201A0A5-2DB7-4841-8C06-2253FA3B9972}"/>
              </a:ext>
            </a:extLst>
          </p:cNvPr>
          <p:cNvSpPr txBox="1"/>
          <p:nvPr/>
        </p:nvSpPr>
        <p:spPr>
          <a:xfrm>
            <a:off x="2729780" y="1075308"/>
            <a:ext cx="1051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Archaea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60A565A-0703-7F44-9481-F97DF16F35F0}"/>
              </a:ext>
            </a:extLst>
          </p:cNvPr>
          <p:cNvSpPr txBox="1"/>
          <p:nvPr/>
        </p:nvSpPr>
        <p:spPr>
          <a:xfrm>
            <a:off x="2625380" y="3758982"/>
            <a:ext cx="1155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Chromista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BDA4B36-75A5-ED43-BFE1-6B2FF9CD39E4}"/>
              </a:ext>
            </a:extLst>
          </p:cNvPr>
          <p:cNvSpPr txBox="1"/>
          <p:nvPr/>
        </p:nvSpPr>
        <p:spPr>
          <a:xfrm>
            <a:off x="2784748" y="5026428"/>
            <a:ext cx="1051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Plantae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76A13BE-8BD6-9F42-970D-928BC21F5B19}"/>
              </a:ext>
            </a:extLst>
          </p:cNvPr>
          <p:cNvSpPr txBox="1"/>
          <p:nvPr/>
        </p:nvSpPr>
        <p:spPr>
          <a:xfrm>
            <a:off x="2698950" y="3159278"/>
            <a:ext cx="1051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Protozoa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939B9E-1F63-5A49-B84A-DB72F532773F}"/>
              </a:ext>
            </a:extLst>
          </p:cNvPr>
          <p:cNvSpPr txBox="1"/>
          <p:nvPr/>
        </p:nvSpPr>
        <p:spPr>
          <a:xfrm>
            <a:off x="2722963" y="5633334"/>
            <a:ext cx="1051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Animalia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ED97152-C964-EF49-B886-AD277F48C498}"/>
              </a:ext>
            </a:extLst>
          </p:cNvPr>
          <p:cNvSpPr txBox="1"/>
          <p:nvPr/>
        </p:nvSpPr>
        <p:spPr>
          <a:xfrm>
            <a:off x="2698249" y="1722314"/>
            <a:ext cx="1051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Bacteria</a:t>
            </a:r>
          </a:p>
        </p:txBody>
      </p:sp>
      <p:sp>
        <p:nvSpPr>
          <p:cNvPr id="26" name="Left Arrow 25">
            <a:extLst>
              <a:ext uri="{FF2B5EF4-FFF2-40B4-BE49-F238E27FC236}">
                <a16:creationId xmlns:a16="http://schemas.microsoft.com/office/drawing/2014/main" id="{62CAE3F9-46F7-1448-BB46-804E5C7F9671}"/>
              </a:ext>
            </a:extLst>
          </p:cNvPr>
          <p:cNvSpPr/>
          <p:nvPr/>
        </p:nvSpPr>
        <p:spPr>
          <a:xfrm>
            <a:off x="4494810" y="1591512"/>
            <a:ext cx="777765" cy="60784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Left Arrow 26">
            <a:extLst>
              <a:ext uri="{FF2B5EF4-FFF2-40B4-BE49-F238E27FC236}">
                <a16:creationId xmlns:a16="http://schemas.microsoft.com/office/drawing/2014/main" id="{E0A84F2D-F445-E94E-9FB0-D15BE5EDCDA7}"/>
              </a:ext>
            </a:extLst>
          </p:cNvPr>
          <p:cNvSpPr/>
          <p:nvPr/>
        </p:nvSpPr>
        <p:spPr>
          <a:xfrm>
            <a:off x="4494809" y="3691835"/>
            <a:ext cx="777765" cy="607845"/>
          </a:xfrm>
          <a:prstGeom prst="lef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Left Arrow 27">
            <a:extLst>
              <a:ext uri="{FF2B5EF4-FFF2-40B4-BE49-F238E27FC236}">
                <a16:creationId xmlns:a16="http://schemas.microsoft.com/office/drawing/2014/main" id="{18582485-4930-AE49-9B8C-AB8DFE432537}"/>
              </a:ext>
            </a:extLst>
          </p:cNvPr>
          <p:cNvSpPr/>
          <p:nvPr/>
        </p:nvSpPr>
        <p:spPr>
          <a:xfrm>
            <a:off x="4494810" y="3040021"/>
            <a:ext cx="777765" cy="607845"/>
          </a:xfrm>
          <a:prstGeom prst="lef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Left Arrow 28">
            <a:extLst>
              <a:ext uri="{FF2B5EF4-FFF2-40B4-BE49-F238E27FC236}">
                <a16:creationId xmlns:a16="http://schemas.microsoft.com/office/drawing/2014/main" id="{B03FC596-13DD-2946-9772-A256DB555286}"/>
              </a:ext>
            </a:extLst>
          </p:cNvPr>
          <p:cNvSpPr/>
          <p:nvPr/>
        </p:nvSpPr>
        <p:spPr>
          <a:xfrm>
            <a:off x="4494808" y="4923849"/>
            <a:ext cx="777765" cy="607845"/>
          </a:xfrm>
          <a:prstGeom prst="lef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0B8EB61-4B56-1140-AA3E-C93B5816B8CC}"/>
              </a:ext>
            </a:extLst>
          </p:cNvPr>
          <p:cNvSpPr txBox="1"/>
          <p:nvPr/>
        </p:nvSpPr>
        <p:spPr>
          <a:xfrm>
            <a:off x="5539520" y="1710768"/>
            <a:ext cx="1568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Cyanobacteria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949F530-1C9C-A24E-AAC5-5AEA01A0A046}"/>
              </a:ext>
            </a:extLst>
          </p:cNvPr>
          <p:cNvSpPr txBox="1"/>
          <p:nvPr/>
        </p:nvSpPr>
        <p:spPr>
          <a:xfrm>
            <a:off x="5539520" y="3152435"/>
            <a:ext cx="2259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Euglenoid flagellates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95DE2C4-4EE7-B846-BB03-31C4DC6A2F9A}"/>
              </a:ext>
            </a:extLst>
          </p:cNvPr>
          <p:cNvSpPr txBox="1"/>
          <p:nvPr/>
        </p:nvSpPr>
        <p:spPr>
          <a:xfrm>
            <a:off x="5516224" y="3811091"/>
            <a:ext cx="2034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Chromistan algae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FDAB6EA-D2E4-A246-910F-5C306D77C6A3}"/>
              </a:ext>
            </a:extLst>
          </p:cNvPr>
          <p:cNvSpPr txBox="1"/>
          <p:nvPr/>
        </p:nvSpPr>
        <p:spPr>
          <a:xfrm>
            <a:off x="5540158" y="5043105"/>
            <a:ext cx="2259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Red and Green algae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C1F6905-42CB-9A4E-BB9E-5E20F1E18FAC}"/>
              </a:ext>
            </a:extLst>
          </p:cNvPr>
          <p:cNvSpPr txBox="1"/>
          <p:nvPr/>
        </p:nvSpPr>
        <p:spPr>
          <a:xfrm>
            <a:off x="7204619" y="582468"/>
            <a:ext cx="13233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Algae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6B1ABE1-9E53-E544-BCC1-298E1CD71486}"/>
              </a:ext>
            </a:extLst>
          </p:cNvPr>
          <p:cNvSpPr txBox="1"/>
          <p:nvPr/>
        </p:nvSpPr>
        <p:spPr>
          <a:xfrm>
            <a:off x="8052057" y="1710768"/>
            <a:ext cx="2042769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Blue-green algae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E8A4D59-63E8-3B43-A081-C751AAF734AB}"/>
              </a:ext>
            </a:extLst>
          </p:cNvPr>
          <p:cNvSpPr txBox="1"/>
          <p:nvPr/>
        </p:nvSpPr>
        <p:spPr>
          <a:xfrm>
            <a:off x="8051418" y="3133538"/>
            <a:ext cx="2043408" cy="369332"/>
          </a:xfrm>
          <a:prstGeom prst="rect">
            <a:avLst/>
          </a:prstGeom>
          <a:gradFill>
            <a:gsLst>
              <a:gs pos="31000">
                <a:schemeClr val="bg1"/>
              </a:gs>
              <a:gs pos="0">
                <a:schemeClr val="accent1">
                  <a:lumMod val="5000"/>
                  <a:lumOff val="95000"/>
                </a:schemeClr>
              </a:gs>
              <a:gs pos="44000">
                <a:schemeClr val="accent6">
                  <a:lumMod val="20000"/>
                  <a:lumOff val="80000"/>
                </a:schemeClr>
              </a:gs>
              <a:gs pos="8300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5400000" scaled="1"/>
          </a:gra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Euglenozoa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0733F80-306D-9246-92EA-09873AAF99D9}"/>
              </a:ext>
            </a:extLst>
          </p:cNvPr>
          <p:cNvSpPr txBox="1"/>
          <p:nvPr/>
        </p:nvSpPr>
        <p:spPr>
          <a:xfrm>
            <a:off x="8051418" y="3672591"/>
            <a:ext cx="2043408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Brown seaweeds Diatoms and </a:t>
            </a:r>
            <a:r>
              <a:rPr lang="en-US" dirty="0" err="1"/>
              <a:t>Chrysophytes</a:t>
            </a:r>
            <a:r>
              <a:rPr lang="en-US" dirty="0"/>
              <a:t> etc.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8CD5EEB-E0E2-FE45-A8CC-92A1EDDC5AB7}"/>
              </a:ext>
            </a:extLst>
          </p:cNvPr>
          <p:cNvSpPr txBox="1"/>
          <p:nvPr/>
        </p:nvSpPr>
        <p:spPr>
          <a:xfrm>
            <a:off x="8051418" y="4919610"/>
            <a:ext cx="2043409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Red and Green Seaweeds Freshwater green algae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9B08619-E298-4B4F-8306-BB84FBD2A5D0}"/>
              </a:ext>
            </a:extLst>
          </p:cNvPr>
          <p:cNvSpPr/>
          <p:nvPr/>
        </p:nvSpPr>
        <p:spPr>
          <a:xfrm>
            <a:off x="5414665" y="529627"/>
            <a:ext cx="4903227" cy="5749321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866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36</Words>
  <Application>Microsoft Macintosh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Guiry, Michael D R</dc:creator>
  <cp:lastModifiedBy>Guiry, Michael D R</cp:lastModifiedBy>
  <cp:revision>5</cp:revision>
  <dcterms:created xsi:type="dcterms:W3CDTF">2022-03-07T15:59:57Z</dcterms:created>
  <dcterms:modified xsi:type="dcterms:W3CDTF">2022-03-07T16:55:22Z</dcterms:modified>
</cp:coreProperties>
</file>